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26AB-365B-4F9D-BEC8-6C8935CADE07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1FA-7FB5-403F-BD6B-0AB9D195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6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26AB-365B-4F9D-BEC8-6C8935CADE07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1FA-7FB5-403F-BD6B-0AB9D195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26AB-365B-4F9D-BEC8-6C8935CADE07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1FA-7FB5-403F-BD6B-0AB9D195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5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26AB-365B-4F9D-BEC8-6C8935CADE07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1FA-7FB5-403F-BD6B-0AB9D195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26AB-365B-4F9D-BEC8-6C8935CADE07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1FA-7FB5-403F-BD6B-0AB9D195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3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26AB-365B-4F9D-BEC8-6C8935CADE07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1FA-7FB5-403F-BD6B-0AB9D195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26AB-365B-4F9D-BEC8-6C8935CADE07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1FA-7FB5-403F-BD6B-0AB9D195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1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26AB-365B-4F9D-BEC8-6C8935CADE07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1FA-7FB5-403F-BD6B-0AB9D195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6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26AB-365B-4F9D-BEC8-6C8935CADE07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1FA-7FB5-403F-BD6B-0AB9D195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1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26AB-365B-4F9D-BEC8-6C8935CADE07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1FA-7FB5-403F-BD6B-0AB9D195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7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26AB-365B-4F9D-BEC8-6C8935CADE07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1FA-7FB5-403F-BD6B-0AB9D195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7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226AB-365B-4F9D-BEC8-6C8935CADE07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A31FA-7FB5-403F-BD6B-0AB9D195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9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1250" y="428625"/>
            <a:ext cx="7772400" cy="1214438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l-PL" altLang="en-US" sz="3600"/>
              <a:t>Taśma powierzchowna przednia i tylna</a:t>
            </a:r>
          </a:p>
        </p:txBody>
      </p:sp>
      <p:sp>
        <p:nvSpPr>
          <p:cNvPr id="28675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2438400" y="6416676"/>
            <a:ext cx="287178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Żródło: Anatomy Trains DVD – Tom Myers</a:t>
            </a:r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r="21133" b="4652"/>
          <a:stretch>
            <a:fillRect/>
          </a:stretch>
        </p:blipFill>
        <p:spPr>
          <a:xfrm>
            <a:off x="2782888" y="1484314"/>
            <a:ext cx="2571750" cy="4359275"/>
          </a:xfrm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2" r="25000" b="5109"/>
          <a:stretch>
            <a:fillRect/>
          </a:stretch>
        </p:blipFill>
        <p:spPr bwMode="auto">
          <a:xfrm>
            <a:off x="6600826" y="1484314"/>
            <a:ext cx="1960563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pl-PL" altLang="en-US" smtClean="0"/>
              <a:t>Taśma głęboka przednia</a:t>
            </a: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r="27274" b="5109"/>
          <a:stretch>
            <a:fillRect/>
          </a:stretch>
        </p:blipFill>
        <p:spPr>
          <a:xfrm>
            <a:off x="4656139" y="1784350"/>
            <a:ext cx="2016125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5765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pl-PL" altLang="en-US" smtClean="0"/>
              <a:t>Taśma boczna</a:t>
            </a:r>
          </a:p>
        </p:txBody>
      </p:sp>
      <p:pic>
        <p:nvPicPr>
          <p:cNvPr id="3481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5" r="39774" b="4015"/>
          <a:stretch>
            <a:fillRect/>
          </a:stretch>
        </p:blipFill>
        <p:spPr>
          <a:xfrm>
            <a:off x="4511676" y="1784350"/>
            <a:ext cx="1152525" cy="4572000"/>
          </a:xfrm>
          <a:noFill/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476251"/>
            <a:ext cx="3254375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70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l-PL" altLang="en-US" smtClean="0"/>
              <a:t>Taśma spiralna</a:t>
            </a:r>
          </a:p>
        </p:txBody>
      </p:sp>
      <p:sp>
        <p:nvSpPr>
          <p:cNvPr id="29699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2738438" y="6492876"/>
            <a:ext cx="3014662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Żródło: Anatomy Trains DVD – Tom Myers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pic>
        <p:nvPicPr>
          <p:cNvPr id="358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0" r="20348" b="4649"/>
          <a:stretch>
            <a:fillRect/>
          </a:stretch>
        </p:blipFill>
        <p:spPr>
          <a:xfrm>
            <a:off x="1885951" y="1844675"/>
            <a:ext cx="2352675" cy="4286250"/>
          </a:xfrm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7" r="26607" b="3571"/>
          <a:stretch>
            <a:fillRect/>
          </a:stretch>
        </p:blipFill>
        <p:spPr bwMode="auto">
          <a:xfrm>
            <a:off x="4149725" y="1874838"/>
            <a:ext cx="1785938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6" r="28696" b="3816"/>
          <a:stretch>
            <a:fillRect/>
          </a:stretch>
        </p:blipFill>
        <p:spPr bwMode="auto">
          <a:xfrm>
            <a:off x="5864225" y="1928813"/>
            <a:ext cx="16065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r="29546" b="4015"/>
          <a:stretch>
            <a:fillRect/>
          </a:stretch>
        </p:blipFill>
        <p:spPr bwMode="auto">
          <a:xfrm>
            <a:off x="7405688" y="1857375"/>
            <a:ext cx="21018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9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52688" y="571500"/>
            <a:ext cx="7772400" cy="9144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l-PL" altLang="en-US" smtClean="0"/>
              <a:t>     Taśmy funkcjonalne</a:t>
            </a:r>
          </a:p>
        </p:txBody>
      </p:sp>
      <p:sp>
        <p:nvSpPr>
          <p:cNvPr id="3072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2452689" y="6286501"/>
            <a:ext cx="2943225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Żródło: Anatomy Trains DVD – Tom Myers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9" r="26135" b="4015"/>
          <a:stretch>
            <a:fillRect/>
          </a:stretch>
        </p:blipFill>
        <p:spPr bwMode="auto">
          <a:xfrm>
            <a:off x="3792538" y="1700213"/>
            <a:ext cx="1955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3" r="21133" b="4652"/>
          <a:stretch>
            <a:fillRect/>
          </a:stretch>
        </p:blipFill>
        <p:spPr bwMode="auto">
          <a:xfrm>
            <a:off x="5951538" y="1557339"/>
            <a:ext cx="26860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2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l-PL" altLang="en-US" smtClean="0"/>
              <a:t>      Taśmy kończyn górnych</a:t>
            </a:r>
          </a:p>
        </p:txBody>
      </p:sp>
      <p:sp>
        <p:nvSpPr>
          <p:cNvPr id="31747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2438401" y="6416676"/>
            <a:ext cx="2943225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Żródło: Anatomy Trains DVD – Tom Myers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628775"/>
            <a:ext cx="4400550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412876"/>
            <a:ext cx="2878138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1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Panoramiczny</PresentationFormat>
  <Paragraphs>10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Taśma powierzchowna przednia i tylna</vt:lpstr>
      <vt:lpstr>Taśma głęboka przednia</vt:lpstr>
      <vt:lpstr>Taśma boczna</vt:lpstr>
      <vt:lpstr>Taśma spiralna</vt:lpstr>
      <vt:lpstr>     Taśmy funkcjonalne</vt:lpstr>
      <vt:lpstr>      Taśmy kończyn górnych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Taśma powierzchowna przednia i tylna</dc:title>
  <dc:creator>bogusia kowacka</dc:creator>
  <cp:lastModifiedBy>bogusia kowacka</cp:lastModifiedBy>
  <cp:revision>1</cp:revision>
  <dcterms:created xsi:type="dcterms:W3CDTF">2015-12-16T12:11:43Z</dcterms:created>
  <dcterms:modified xsi:type="dcterms:W3CDTF">2015-12-16T12:12:09Z</dcterms:modified>
</cp:coreProperties>
</file>